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673" r:id="rId4"/>
    <p:sldId id="638" r:id="rId5"/>
    <p:sldId id="667" r:id="rId6"/>
    <p:sldId id="676" r:id="rId7"/>
    <p:sldId id="698" r:id="rId8"/>
    <p:sldId id="675" r:id="rId9"/>
    <p:sldId id="699" r:id="rId10"/>
    <p:sldId id="677" r:id="rId11"/>
    <p:sldId id="690" r:id="rId12"/>
    <p:sldId id="700" r:id="rId13"/>
    <p:sldId id="692" r:id="rId14"/>
    <p:sldId id="682" r:id="rId15"/>
    <p:sldId id="701" r:id="rId16"/>
    <p:sldId id="702" r:id="rId17"/>
    <p:sldId id="70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D0B69-B85E-40D5-A910-4EDC1B2E9212}" v="334" dt="2023-12-16T17:14:28.0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36BD0B69-B85E-40D5-A910-4EDC1B2E9212}"/>
    <pc:docChg chg="undo custSel addSld delSld modSld sldOrd">
      <pc:chgData name="Ed Godfrey" userId="61aa7c48ee0e3db0" providerId="LiveId" clId="{36BD0B69-B85E-40D5-A910-4EDC1B2E9212}" dt="2023-12-16T17:14:33.102" v="612" actId="47"/>
      <pc:docMkLst>
        <pc:docMk/>
      </pc:docMkLst>
      <pc:sldChg chg="modSp mod">
        <pc:chgData name="Ed Godfrey" userId="61aa7c48ee0e3db0" providerId="LiveId" clId="{36BD0B69-B85E-40D5-A910-4EDC1B2E9212}" dt="2023-12-16T16:45:08.477" v="3" actId="20577"/>
        <pc:sldMkLst>
          <pc:docMk/>
          <pc:sldMk cId="286626818" sldId="636"/>
        </pc:sldMkLst>
        <pc:spChg chg="mod">
          <ac:chgData name="Ed Godfrey" userId="61aa7c48ee0e3db0" providerId="LiveId" clId="{36BD0B69-B85E-40D5-A910-4EDC1B2E9212}" dt="2023-12-16T16:45:08.477" v="3" actId="20577"/>
          <ac:spMkLst>
            <pc:docMk/>
            <pc:sldMk cId="286626818" sldId="636"/>
            <ac:spMk id="3" creationId="{1206BF46-F60A-B583-BE9A-98813DA83DD6}"/>
          </ac:spMkLst>
        </pc:spChg>
        <pc:spChg chg="mod">
          <ac:chgData name="Ed Godfrey" userId="61aa7c48ee0e3db0" providerId="LiveId" clId="{36BD0B69-B85E-40D5-A910-4EDC1B2E9212}" dt="2023-12-16T16:45:05.258" v="1" actId="20577"/>
          <ac:spMkLst>
            <pc:docMk/>
            <pc:sldMk cId="286626818" sldId="636"/>
            <ac:spMk id="4" creationId="{E81091B1-FFCB-0593-6511-1E1CB61C648D}"/>
          </ac:spMkLst>
        </pc:spChg>
      </pc:sldChg>
      <pc:sldChg chg="modSp add del modAnim">
        <pc:chgData name="Ed Godfrey" userId="61aa7c48ee0e3db0" providerId="LiveId" clId="{36BD0B69-B85E-40D5-A910-4EDC1B2E9212}" dt="2023-12-16T16:52:21.985" v="94" actId="20577"/>
        <pc:sldMkLst>
          <pc:docMk/>
          <pc:sldMk cId="2664622764" sldId="667"/>
        </pc:sldMkLst>
        <pc:spChg chg="mod">
          <ac:chgData name="Ed Godfrey" userId="61aa7c48ee0e3db0" providerId="LiveId" clId="{36BD0B69-B85E-40D5-A910-4EDC1B2E9212}" dt="2023-12-16T16:52:21.985" v="94" actId="20577"/>
          <ac:spMkLst>
            <pc:docMk/>
            <pc:sldMk cId="2664622764" sldId="667"/>
            <ac:spMk id="2" creationId="{4667E5B7-2E07-A65D-EAC9-47E3BBCFC93F}"/>
          </ac:spMkLst>
        </pc:spChg>
      </pc:sldChg>
      <pc:sldChg chg="modSp mod modAnim">
        <pc:chgData name="Ed Godfrey" userId="61aa7c48ee0e3db0" providerId="LiveId" clId="{36BD0B69-B85E-40D5-A910-4EDC1B2E9212}" dt="2023-12-16T16:56:23.127" v="257"/>
        <pc:sldMkLst>
          <pc:docMk/>
          <pc:sldMk cId="1031403314" sldId="675"/>
        </pc:sldMkLst>
        <pc:spChg chg="mod">
          <ac:chgData name="Ed Godfrey" userId="61aa7c48ee0e3db0" providerId="LiveId" clId="{36BD0B69-B85E-40D5-A910-4EDC1B2E9212}" dt="2023-12-16T16:55:52.699" v="239" actId="1036"/>
          <ac:spMkLst>
            <pc:docMk/>
            <pc:sldMk cId="1031403314" sldId="675"/>
            <ac:spMk id="3" creationId="{9E3293C3-2021-04F5-B3B2-149081BCD341}"/>
          </ac:spMkLst>
        </pc:spChg>
        <pc:spChg chg="mod">
          <ac:chgData name="Ed Godfrey" userId="61aa7c48ee0e3db0" providerId="LiveId" clId="{36BD0B69-B85E-40D5-A910-4EDC1B2E9212}" dt="2023-12-16T16:55:02.654" v="209" actId="20577"/>
          <ac:spMkLst>
            <pc:docMk/>
            <pc:sldMk cId="1031403314" sldId="675"/>
            <ac:spMk id="6" creationId="{27341E30-1523-0531-D0E1-7D6824619EE0}"/>
          </ac:spMkLst>
        </pc:spChg>
      </pc:sldChg>
      <pc:sldChg chg="modSp mod">
        <pc:chgData name="Ed Godfrey" userId="61aa7c48ee0e3db0" providerId="LiveId" clId="{36BD0B69-B85E-40D5-A910-4EDC1B2E9212}" dt="2023-12-16T16:51:45.840" v="91" actId="20577"/>
        <pc:sldMkLst>
          <pc:docMk/>
          <pc:sldMk cId="487512291" sldId="676"/>
        </pc:sldMkLst>
        <pc:spChg chg="mod">
          <ac:chgData name="Ed Godfrey" userId="61aa7c48ee0e3db0" providerId="LiveId" clId="{36BD0B69-B85E-40D5-A910-4EDC1B2E9212}" dt="2023-12-16T16:51:30.323" v="71" actId="113"/>
          <ac:spMkLst>
            <pc:docMk/>
            <pc:sldMk cId="487512291" sldId="676"/>
            <ac:spMk id="3" creationId="{9E3293C3-2021-04F5-B3B2-149081BCD341}"/>
          </ac:spMkLst>
        </pc:spChg>
        <pc:spChg chg="mod">
          <ac:chgData name="Ed Godfrey" userId="61aa7c48ee0e3db0" providerId="LiveId" clId="{36BD0B69-B85E-40D5-A910-4EDC1B2E9212}" dt="2023-12-16T16:51:45.840" v="91" actId="20577"/>
          <ac:spMkLst>
            <pc:docMk/>
            <pc:sldMk cId="487512291" sldId="676"/>
            <ac:spMk id="6" creationId="{27341E30-1523-0531-D0E1-7D6824619EE0}"/>
          </ac:spMkLst>
        </pc:spChg>
      </pc:sldChg>
      <pc:sldChg chg="modSp mod">
        <pc:chgData name="Ed Godfrey" userId="61aa7c48ee0e3db0" providerId="LiveId" clId="{36BD0B69-B85E-40D5-A910-4EDC1B2E9212}" dt="2023-12-16T17:00:33.665" v="322" actId="255"/>
        <pc:sldMkLst>
          <pc:docMk/>
          <pc:sldMk cId="3095539098" sldId="677"/>
        </pc:sldMkLst>
        <pc:spChg chg="mod">
          <ac:chgData name="Ed Godfrey" userId="61aa7c48ee0e3db0" providerId="LiveId" clId="{36BD0B69-B85E-40D5-A910-4EDC1B2E9212}" dt="2023-12-16T17:00:33.665" v="322" actId="255"/>
          <ac:spMkLst>
            <pc:docMk/>
            <pc:sldMk cId="3095539098" sldId="677"/>
            <ac:spMk id="3" creationId="{9E3293C3-2021-04F5-B3B2-149081BCD341}"/>
          </ac:spMkLst>
        </pc:spChg>
        <pc:spChg chg="mod">
          <ac:chgData name="Ed Godfrey" userId="61aa7c48ee0e3db0" providerId="LiveId" clId="{36BD0B69-B85E-40D5-A910-4EDC1B2E9212}" dt="2023-12-16T17:00:12.842" v="318" actId="20577"/>
          <ac:spMkLst>
            <pc:docMk/>
            <pc:sldMk cId="3095539098" sldId="677"/>
            <ac:spMk id="6" creationId="{27341E30-1523-0531-D0E1-7D6824619EE0}"/>
          </ac:spMkLst>
        </pc:spChg>
      </pc:sldChg>
      <pc:sldChg chg="del">
        <pc:chgData name="Ed Godfrey" userId="61aa7c48ee0e3db0" providerId="LiveId" clId="{36BD0B69-B85E-40D5-A910-4EDC1B2E9212}" dt="2023-12-16T17:14:31.841" v="609" actId="47"/>
        <pc:sldMkLst>
          <pc:docMk/>
          <pc:sldMk cId="1816049671" sldId="681"/>
        </pc:sldMkLst>
      </pc:sldChg>
      <pc:sldChg chg="modSp mod ord modAnim">
        <pc:chgData name="Ed Godfrey" userId="61aa7c48ee0e3db0" providerId="LiveId" clId="{36BD0B69-B85E-40D5-A910-4EDC1B2E9212}" dt="2023-12-16T17:11:07.254" v="599"/>
        <pc:sldMkLst>
          <pc:docMk/>
          <pc:sldMk cId="1461958793" sldId="682"/>
        </pc:sldMkLst>
        <pc:spChg chg="mod">
          <ac:chgData name="Ed Godfrey" userId="61aa7c48ee0e3db0" providerId="LiveId" clId="{36BD0B69-B85E-40D5-A910-4EDC1B2E9212}" dt="2023-12-16T17:10:28.105" v="587" actId="255"/>
          <ac:spMkLst>
            <pc:docMk/>
            <pc:sldMk cId="1461958793" sldId="682"/>
            <ac:spMk id="3" creationId="{9E3293C3-2021-04F5-B3B2-149081BCD341}"/>
          </ac:spMkLst>
        </pc:spChg>
        <pc:spChg chg="mod">
          <ac:chgData name="Ed Godfrey" userId="61aa7c48ee0e3db0" providerId="LiveId" clId="{36BD0B69-B85E-40D5-A910-4EDC1B2E9212}" dt="2023-12-16T17:10:20.108" v="586" actId="20577"/>
          <ac:spMkLst>
            <pc:docMk/>
            <pc:sldMk cId="1461958793" sldId="682"/>
            <ac:spMk id="6" creationId="{27341E30-1523-0531-D0E1-7D6824619EE0}"/>
          </ac:spMkLst>
        </pc:spChg>
      </pc:sldChg>
      <pc:sldChg chg="del">
        <pc:chgData name="Ed Godfrey" userId="61aa7c48ee0e3db0" providerId="LiveId" clId="{36BD0B69-B85E-40D5-A910-4EDC1B2E9212}" dt="2023-12-16T16:45:47.983" v="4" actId="47"/>
        <pc:sldMkLst>
          <pc:docMk/>
          <pc:sldMk cId="3786114439" sldId="689"/>
        </pc:sldMkLst>
      </pc:sldChg>
      <pc:sldChg chg="modSp mod">
        <pc:chgData name="Ed Godfrey" userId="61aa7c48ee0e3db0" providerId="LiveId" clId="{36BD0B69-B85E-40D5-A910-4EDC1B2E9212}" dt="2023-12-16T17:02:33.527" v="362" actId="1036"/>
        <pc:sldMkLst>
          <pc:docMk/>
          <pc:sldMk cId="807330032" sldId="690"/>
        </pc:sldMkLst>
        <pc:spChg chg="mod">
          <ac:chgData name="Ed Godfrey" userId="61aa7c48ee0e3db0" providerId="LiveId" clId="{36BD0B69-B85E-40D5-A910-4EDC1B2E9212}" dt="2023-12-16T17:02:33.527" v="362" actId="1036"/>
          <ac:spMkLst>
            <pc:docMk/>
            <pc:sldMk cId="807330032" sldId="690"/>
            <ac:spMk id="3" creationId="{9E3293C3-2021-04F5-B3B2-149081BCD341}"/>
          </ac:spMkLst>
        </pc:spChg>
        <pc:spChg chg="mod">
          <ac:chgData name="Ed Godfrey" userId="61aa7c48ee0e3db0" providerId="LiveId" clId="{36BD0B69-B85E-40D5-A910-4EDC1B2E9212}" dt="2023-12-16T17:02:24.745" v="345" actId="20577"/>
          <ac:spMkLst>
            <pc:docMk/>
            <pc:sldMk cId="807330032" sldId="690"/>
            <ac:spMk id="6" creationId="{27341E30-1523-0531-D0E1-7D6824619EE0}"/>
          </ac:spMkLst>
        </pc:spChg>
      </pc:sldChg>
      <pc:sldChg chg="del">
        <pc:chgData name="Ed Godfrey" userId="61aa7c48ee0e3db0" providerId="LiveId" clId="{36BD0B69-B85E-40D5-A910-4EDC1B2E9212}" dt="2023-12-16T17:14:30.515" v="606" actId="47"/>
        <pc:sldMkLst>
          <pc:docMk/>
          <pc:sldMk cId="3534378671" sldId="691"/>
        </pc:sldMkLst>
      </pc:sldChg>
      <pc:sldChg chg="modSp mod ord">
        <pc:chgData name="Ed Godfrey" userId="61aa7c48ee0e3db0" providerId="LiveId" clId="{36BD0B69-B85E-40D5-A910-4EDC1B2E9212}" dt="2023-12-16T17:08:53.978" v="525"/>
        <pc:sldMkLst>
          <pc:docMk/>
          <pc:sldMk cId="1006439252" sldId="692"/>
        </pc:sldMkLst>
        <pc:spChg chg="mod">
          <ac:chgData name="Ed Godfrey" userId="61aa7c48ee0e3db0" providerId="LiveId" clId="{36BD0B69-B85E-40D5-A910-4EDC1B2E9212}" dt="2023-12-16T17:08:40.064" v="511" actId="113"/>
          <ac:spMkLst>
            <pc:docMk/>
            <pc:sldMk cId="1006439252" sldId="692"/>
            <ac:spMk id="3" creationId="{9E3293C3-2021-04F5-B3B2-149081BCD341}"/>
          </ac:spMkLst>
        </pc:spChg>
        <pc:spChg chg="mod">
          <ac:chgData name="Ed Godfrey" userId="61aa7c48ee0e3db0" providerId="LiveId" clId="{36BD0B69-B85E-40D5-A910-4EDC1B2E9212}" dt="2023-12-16T17:08:49.501" v="523" actId="20577"/>
          <ac:spMkLst>
            <pc:docMk/>
            <pc:sldMk cId="1006439252" sldId="692"/>
            <ac:spMk id="6" creationId="{27341E30-1523-0531-D0E1-7D6824619EE0}"/>
          </ac:spMkLst>
        </pc:spChg>
      </pc:sldChg>
      <pc:sldChg chg="del">
        <pc:chgData name="Ed Godfrey" userId="61aa7c48ee0e3db0" providerId="LiveId" clId="{36BD0B69-B85E-40D5-A910-4EDC1B2E9212}" dt="2023-12-16T17:14:30.928" v="607" actId="47"/>
        <pc:sldMkLst>
          <pc:docMk/>
          <pc:sldMk cId="2622323536" sldId="693"/>
        </pc:sldMkLst>
      </pc:sldChg>
      <pc:sldChg chg="del">
        <pc:chgData name="Ed Godfrey" userId="61aa7c48ee0e3db0" providerId="LiveId" clId="{36BD0B69-B85E-40D5-A910-4EDC1B2E9212}" dt="2023-12-16T17:14:31.325" v="608" actId="47"/>
        <pc:sldMkLst>
          <pc:docMk/>
          <pc:sldMk cId="1821205357" sldId="694"/>
        </pc:sldMkLst>
      </pc:sldChg>
      <pc:sldChg chg="del">
        <pc:chgData name="Ed Godfrey" userId="61aa7c48ee0e3db0" providerId="LiveId" clId="{36BD0B69-B85E-40D5-A910-4EDC1B2E9212}" dt="2023-12-16T17:14:32.175" v="610" actId="47"/>
        <pc:sldMkLst>
          <pc:docMk/>
          <pc:sldMk cId="1417543765" sldId="695"/>
        </pc:sldMkLst>
      </pc:sldChg>
      <pc:sldChg chg="del">
        <pc:chgData name="Ed Godfrey" userId="61aa7c48ee0e3db0" providerId="LiveId" clId="{36BD0B69-B85E-40D5-A910-4EDC1B2E9212}" dt="2023-12-16T17:14:32.421" v="611" actId="47"/>
        <pc:sldMkLst>
          <pc:docMk/>
          <pc:sldMk cId="2068882435" sldId="696"/>
        </pc:sldMkLst>
      </pc:sldChg>
      <pc:sldChg chg="del">
        <pc:chgData name="Ed Godfrey" userId="61aa7c48ee0e3db0" providerId="LiveId" clId="{36BD0B69-B85E-40D5-A910-4EDC1B2E9212}" dt="2023-12-16T17:14:33.102" v="612" actId="47"/>
        <pc:sldMkLst>
          <pc:docMk/>
          <pc:sldMk cId="3870352536" sldId="697"/>
        </pc:sldMkLst>
      </pc:sldChg>
      <pc:sldChg chg="modSp add modAnim">
        <pc:chgData name="Ed Godfrey" userId="61aa7c48ee0e3db0" providerId="LiveId" clId="{36BD0B69-B85E-40D5-A910-4EDC1B2E9212}" dt="2023-12-16T17:04:13.311" v="395" actId="255"/>
        <pc:sldMkLst>
          <pc:docMk/>
          <pc:sldMk cId="1713487212" sldId="698"/>
        </pc:sldMkLst>
        <pc:spChg chg="mod">
          <ac:chgData name="Ed Godfrey" userId="61aa7c48ee0e3db0" providerId="LiveId" clId="{36BD0B69-B85E-40D5-A910-4EDC1B2E9212}" dt="2023-12-16T17:04:13.311" v="395" actId="255"/>
          <ac:spMkLst>
            <pc:docMk/>
            <pc:sldMk cId="1713487212" sldId="698"/>
            <ac:spMk id="2" creationId="{4667E5B7-2E07-A65D-EAC9-47E3BBCFC93F}"/>
          </ac:spMkLst>
        </pc:spChg>
      </pc:sldChg>
      <pc:sldChg chg="modSp add modAnim">
        <pc:chgData name="Ed Godfrey" userId="61aa7c48ee0e3db0" providerId="LiveId" clId="{36BD0B69-B85E-40D5-A910-4EDC1B2E9212}" dt="2023-12-16T16:58:11.684" v="287"/>
        <pc:sldMkLst>
          <pc:docMk/>
          <pc:sldMk cId="1139715234" sldId="699"/>
        </pc:sldMkLst>
        <pc:spChg chg="mod">
          <ac:chgData name="Ed Godfrey" userId="61aa7c48ee0e3db0" providerId="LiveId" clId="{36BD0B69-B85E-40D5-A910-4EDC1B2E9212}" dt="2023-12-16T16:57:54.445" v="284" actId="20577"/>
          <ac:spMkLst>
            <pc:docMk/>
            <pc:sldMk cId="1139715234" sldId="699"/>
            <ac:spMk id="3" creationId="{9E3293C3-2021-04F5-B3B2-149081BCD341}"/>
          </ac:spMkLst>
        </pc:spChg>
        <pc:spChg chg="mod">
          <ac:chgData name="Ed Godfrey" userId="61aa7c48ee0e3db0" providerId="LiveId" clId="{36BD0B69-B85E-40D5-A910-4EDC1B2E9212}" dt="2023-12-16T16:57:17.721" v="274" actId="20577"/>
          <ac:spMkLst>
            <pc:docMk/>
            <pc:sldMk cId="1139715234" sldId="699"/>
            <ac:spMk id="6" creationId="{27341E30-1523-0531-D0E1-7D6824619EE0}"/>
          </ac:spMkLst>
        </pc:spChg>
      </pc:sldChg>
      <pc:sldChg chg="addSp modSp add mod modAnim">
        <pc:chgData name="Ed Godfrey" userId="61aa7c48ee0e3db0" providerId="LiveId" clId="{36BD0B69-B85E-40D5-A910-4EDC1B2E9212}" dt="2023-12-16T17:06:55.929" v="507"/>
        <pc:sldMkLst>
          <pc:docMk/>
          <pc:sldMk cId="1748855730" sldId="700"/>
        </pc:sldMkLst>
        <pc:spChg chg="mod">
          <ac:chgData name="Ed Godfrey" userId="61aa7c48ee0e3db0" providerId="LiveId" clId="{36BD0B69-B85E-40D5-A910-4EDC1B2E9212}" dt="2023-12-16T17:05:22.068" v="424" actId="20577"/>
          <ac:spMkLst>
            <pc:docMk/>
            <pc:sldMk cId="1748855730" sldId="700"/>
            <ac:spMk id="2" creationId="{4667E5B7-2E07-A65D-EAC9-47E3BBCFC93F}"/>
          </ac:spMkLst>
        </pc:spChg>
        <pc:spChg chg="add mod">
          <ac:chgData name="Ed Godfrey" userId="61aa7c48ee0e3db0" providerId="LiveId" clId="{36BD0B69-B85E-40D5-A910-4EDC1B2E9212}" dt="2023-12-16T17:06:21.815" v="479" actId="20577"/>
          <ac:spMkLst>
            <pc:docMk/>
            <pc:sldMk cId="1748855730" sldId="700"/>
            <ac:spMk id="3" creationId="{7CF3AB4F-733E-BE87-0555-5CD5CBC819E0}"/>
          </ac:spMkLst>
        </pc:spChg>
      </pc:sldChg>
      <pc:sldChg chg="modSp add mod">
        <pc:chgData name="Ed Godfrey" userId="61aa7c48ee0e3db0" providerId="LiveId" clId="{36BD0B69-B85E-40D5-A910-4EDC1B2E9212}" dt="2023-12-16T17:13:29.139" v="603" actId="20577"/>
        <pc:sldMkLst>
          <pc:docMk/>
          <pc:sldMk cId="407149956" sldId="701"/>
        </pc:sldMkLst>
        <pc:spChg chg="mod">
          <ac:chgData name="Ed Godfrey" userId="61aa7c48ee0e3db0" providerId="LiveId" clId="{36BD0B69-B85E-40D5-A910-4EDC1B2E9212}" dt="2023-12-16T17:13:29.139" v="603" actId="20577"/>
          <ac:spMkLst>
            <pc:docMk/>
            <pc:sldMk cId="407149956" sldId="701"/>
            <ac:spMk id="6" creationId="{27341E30-1523-0531-D0E1-7D6824619EE0}"/>
          </ac:spMkLst>
        </pc:spChg>
      </pc:sldChg>
      <pc:sldChg chg="add">
        <pc:chgData name="Ed Godfrey" userId="61aa7c48ee0e3db0" providerId="LiveId" clId="{36BD0B69-B85E-40D5-A910-4EDC1B2E9212}" dt="2023-12-16T17:13:58.157" v="604"/>
        <pc:sldMkLst>
          <pc:docMk/>
          <pc:sldMk cId="2206187675" sldId="702"/>
        </pc:sldMkLst>
      </pc:sldChg>
      <pc:sldChg chg="add">
        <pc:chgData name="Ed Godfrey" userId="61aa7c48ee0e3db0" providerId="LiveId" clId="{36BD0B69-B85E-40D5-A910-4EDC1B2E9212}" dt="2023-12-16T17:14:28.036" v="605"/>
        <pc:sldMkLst>
          <pc:docMk/>
          <pc:sldMk cId="3166126393" sldId="70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12/16/2023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What </a:t>
            </a:r>
            <a:r>
              <a:rPr lang="en-US" sz="3900" b="1" dirty="0">
                <a:latin typeface="Abadi" panose="020B0604020104020204" pitchFamily="34" charset="0"/>
              </a:rPr>
              <a:t>Makes the Believer Tick? (Part 3)</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1:8-15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17,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For I will take you from the nations, gather you from all the lands and bring you into your own land. 25 Then I will sprinkle clean water on you, and you will be clean; I will cleanse you from all your filthiness and from all your idols. 26 Moreover, I will give you a new heart and put a new spirit within you; and I will remove the heart of stone from your flesh and give you a heart of flesh.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27 I will put My Spirit within you and cause you to walk in My statutes, and you will be careful to observe My ordinances. </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Ezekiel 36:24-27</a:t>
            </a:r>
          </a:p>
        </p:txBody>
      </p:sp>
    </p:spTree>
    <p:extLst>
      <p:ext uri="{BB962C8B-B14F-4D97-AF65-F5344CB8AC3E}">
        <p14:creationId xmlns:p14="http://schemas.microsoft.com/office/powerpoint/2010/main" val="309553909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384591"/>
            <a:ext cx="1180560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800" b="0" dirty="0">
                <a:solidFill>
                  <a:schemeClr val="tx1"/>
                </a:solidFill>
                <a:effectLst/>
                <a:latin typeface="Arial" panose="020B0604020202020204" pitchFamily="34" charset="0"/>
                <a:ea typeface="Calibri" panose="020F0502020204030204" pitchFamily="34" charset="0"/>
              </a:rPr>
              <a:t>He who knows what he's been saved from, knows what he's been saved for.</a:t>
            </a: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Charles Spurgeon</a:t>
            </a:r>
          </a:p>
        </p:txBody>
      </p:sp>
    </p:spTree>
    <p:extLst>
      <p:ext uri="{BB962C8B-B14F-4D97-AF65-F5344CB8AC3E}">
        <p14:creationId xmlns:p14="http://schemas.microsoft.com/office/powerpoint/2010/main" val="80733003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4"/>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with a passion (1:14-15)</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14 I am under obligation both to Greeks and to barbarians, both to the wise and to the foolish. 15 So, for my part, I am eager to preach the gospel to you also who are in Rome. </a:t>
            </a:r>
          </a:p>
          <a:p>
            <a:endPar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Paul’s debt (14)</a:t>
            </a:r>
          </a:p>
          <a:p>
            <a:pPr marL="1600200" lvl="1" indent="-857250">
              <a:buFont typeface="+mj-lt"/>
              <a:buAutoNum type="alpha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Paul’s determination (15) </a:t>
            </a:r>
            <a:endPar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3" name="Text Box 3">
            <a:extLst>
              <a:ext uri="{FF2B5EF4-FFF2-40B4-BE49-F238E27FC236}">
                <a16:creationId xmlns:a16="http://schemas.microsoft.com/office/drawing/2014/main" id="{7CF3AB4F-733E-BE87-0555-5CD5CBC819E0}"/>
              </a:ext>
            </a:extLst>
          </p:cNvPr>
          <p:cNvSpPr txBox="1">
            <a:spLocks noChangeArrowheads="1"/>
          </p:cNvSpPr>
          <p:nvPr/>
        </p:nvSpPr>
        <p:spPr bwMode="auto">
          <a:xfrm>
            <a:off x="173038" y="3901655"/>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b="0" dirty="0">
                <a:solidFill>
                  <a:schemeClr val="tx1"/>
                </a:solidFill>
                <a:latin typeface="Arial" panose="020B0604020202020204" pitchFamily="34" charset="0"/>
                <a:ea typeface="Times New Roman" panose="02020603050405020304" pitchFamily="18" charset="0"/>
              </a:rPr>
              <a:t>T</a:t>
            </a:r>
            <a:r>
              <a:rPr lang="en-US" b="0" dirty="0">
                <a:solidFill>
                  <a:schemeClr val="tx1"/>
                </a:solidFill>
                <a:effectLst/>
                <a:latin typeface="Arial" panose="020B0604020202020204" pitchFamily="34" charset="0"/>
                <a:ea typeface="Times New Roman" panose="02020603050405020304" pitchFamily="18" charset="0"/>
              </a:rPr>
              <a:t>he gospel message is the currency </a:t>
            </a:r>
          </a:p>
          <a:p>
            <a:pPr marL="0" marR="0" algn="ctr">
              <a:spcBef>
                <a:spcPts val="0"/>
              </a:spcBef>
              <a:spcAft>
                <a:spcPts val="0"/>
              </a:spcAft>
            </a:pPr>
            <a:r>
              <a:rPr lang="en-US" b="0" dirty="0">
                <a:solidFill>
                  <a:schemeClr val="tx1"/>
                </a:solidFill>
                <a:effectLst/>
                <a:latin typeface="Arial" panose="020B0604020202020204" pitchFamily="34" charset="0"/>
                <a:ea typeface="Times New Roman" panose="02020603050405020304" pitchFamily="18" charset="0"/>
              </a:rPr>
              <a:t>by which we pay our debt (our obligation) to others.</a:t>
            </a:r>
            <a:endParaRPr lang="en-US" b="0" dirty="0">
              <a:solidFill>
                <a:schemeClr val="tx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7488557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000"/>
                                        <p:tgtEl>
                                          <p:spTgt spid="2">
                                            <p:txEl>
                                              <p:pRg st="4" end="4"/>
                                            </p:txEl>
                                          </p:spTgt>
                                        </p:tgtEl>
                                      </p:cBhvr>
                                    </p:animEffect>
                                  </p:childTnLst>
                                </p:cTn>
                              </p:par>
                            </p:childTnLst>
                          </p:cTn>
                        </p:par>
                        <p:par>
                          <p:cTn id="8" fill="hold">
                            <p:stCondLst>
                              <p:cond delay="2750"/>
                            </p:stCondLst>
                            <p:childTnLst>
                              <p:par>
                                <p:cTn id="9" presetID="10" presetClass="entr" presetSubtype="0" fill="hold" grpId="0" nodeType="afterEffect">
                                  <p:stCondLst>
                                    <p:cond delay="475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Urge bondslaves to be subject to their own masters in everything, to be well-pleasing, not argumentative, 10 not pilfering, but showing all good faith so that they will adorn the doctrine of God our Savior in every respect.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Titus 2:9-10</a:t>
            </a:r>
          </a:p>
        </p:txBody>
      </p:sp>
    </p:spTree>
    <p:extLst>
      <p:ext uri="{BB962C8B-B14F-4D97-AF65-F5344CB8AC3E}">
        <p14:creationId xmlns:p14="http://schemas.microsoft.com/office/powerpoint/2010/main" val="100643925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Having so fond an affection for you, we were well-pleased to impart to you not only the gospel of God but also our own lives, because you had become very dear to us. </a:t>
            </a:r>
            <a:endParaRPr lang="en-US" sz="2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2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b="0" i="1" dirty="0">
                <a:solidFill>
                  <a:schemeClr val="tx1"/>
                </a:solidFill>
                <a:effectLst/>
                <a:latin typeface="Calibri" panose="020F0502020204030204" pitchFamily="34" charset="0"/>
                <a:ea typeface="Times New Roman" panose="02020603050405020304" pitchFamily="18" charset="0"/>
              </a:rPr>
              <a:t>9 For you recall, brethren, our labor and hardship, how working night and day so as not to be a burden to any of you, we proclaimed to you the gospel of God. 10 You are witnesses, and so is God, how devoutly and uprightly and blamelessly we behaved toward you believers; 11 just as you know how we were exhorting and encouraging and imploring each one of you as a father would his own children, 12 so that you would walk in a manner worthy of the God who calls you into His own kingdom and glory.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Thessalonians 2:8; 9-12</a:t>
            </a:r>
          </a:p>
        </p:txBody>
      </p:sp>
    </p:spTree>
    <p:extLst>
      <p:ext uri="{BB962C8B-B14F-4D97-AF65-F5344CB8AC3E}">
        <p14:creationId xmlns:p14="http://schemas.microsoft.com/office/powerpoint/2010/main" val="14619587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a:solidFill>
                  <a:schemeClr val="tx1"/>
                </a:solidFill>
                <a:effectLst/>
                <a:latin typeface="Calibri" panose="020F0502020204030204" pitchFamily="34" charset="0"/>
                <a:ea typeface="Times New Roman" panose="02020603050405020304" pitchFamily="18" charset="0"/>
              </a:rPr>
              <a:t>13 I do not want you to be unaware, brethren, that often I have planned to come to you (and have been prevented so far) so that I may obtain some fruit among you also, even as among the rest of the Gentiles. 14 I am under obligation both to Greeks and to barbarians, both to the wise and to the foolish. 15 So, for my part, I am eager to preach the gospel to you also who are in Rome. </a:t>
            </a:r>
            <a:endParaRPr lang="en-US" sz="35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1:13-15</a:t>
            </a:r>
          </a:p>
        </p:txBody>
      </p:sp>
    </p:spTree>
    <p:extLst>
      <p:ext uri="{BB962C8B-B14F-4D97-AF65-F5344CB8AC3E}">
        <p14:creationId xmlns:p14="http://schemas.microsoft.com/office/powerpoint/2010/main" val="40714995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a:solidFill>
                  <a:schemeClr val="tx1"/>
                </a:solidFill>
              </a:rPr>
              <a:t>The believer is a person of praise (1:8)</a:t>
            </a:r>
          </a:p>
          <a:p>
            <a:pPr marL="571500" lvl="0" indent="-571500">
              <a:buFont typeface="+mj-lt"/>
              <a:buAutoNum type="romanUcPeriod"/>
            </a:pPr>
            <a:r>
              <a:rPr lang="en-US" sz="3600" b="0" i="0">
                <a:solidFill>
                  <a:schemeClr val="tx1"/>
                </a:solidFill>
              </a:rPr>
              <a:t>The believer is a person of prayer (1:9-10)</a:t>
            </a:r>
          </a:p>
          <a:p>
            <a:pPr marL="571500" lvl="0" indent="-571500">
              <a:buFont typeface="+mj-lt"/>
              <a:buAutoNum type="romanUcPeriod"/>
            </a:pPr>
            <a:r>
              <a:rPr lang="en-US" sz="3600" b="0" i="0">
                <a:solidFill>
                  <a:schemeClr val="tx1"/>
                </a:solidFill>
              </a:rPr>
              <a:t>The believer is a person with a plan (1:11-13)</a:t>
            </a:r>
          </a:p>
          <a:p>
            <a:pPr marL="571500" indent="-571500">
              <a:buFont typeface="+mj-lt"/>
              <a:buAutoNum type="romanUcPeriod"/>
            </a:pPr>
            <a:r>
              <a:rPr lang="en-US" sz="3600" b="0" i="0">
                <a:solidFill>
                  <a:schemeClr val="tx1"/>
                </a:solidFill>
              </a:rPr>
              <a:t>The believer is a person with a passion (1:14-15)</a:t>
            </a:r>
            <a:endParaRPr lang="en-US" sz="3600" b="0" i="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Outline of Romans 1:8-15</a:t>
            </a:r>
          </a:p>
        </p:txBody>
      </p:sp>
    </p:spTree>
    <p:extLst>
      <p:ext uri="{BB962C8B-B14F-4D97-AF65-F5344CB8AC3E}">
        <p14:creationId xmlns:p14="http://schemas.microsoft.com/office/powerpoint/2010/main" val="22061876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8500"/>
                            </p:stCondLst>
                            <p:childTnLst>
                              <p:par>
                                <p:cTn id="17" presetID="10" presetClass="entr" presetSubtype="0" fill="hold" grpId="0"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What </a:t>
            </a:r>
            <a:r>
              <a:rPr lang="en-US" sz="3900" b="1" dirty="0">
                <a:latin typeface="Abadi" panose="020B0604020104020204" pitchFamily="34" charset="0"/>
              </a:rPr>
              <a:t>Makes the Believer Tick? (Part 3)</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1:8-15</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December 17, 2023</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3166126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a:solidFill>
                  <a:schemeClr val="tx1"/>
                </a:solidFill>
                <a:effectLst/>
                <a:latin typeface="Calibri" panose="020F0502020204030204" pitchFamily="34" charset="0"/>
                <a:ea typeface="Times New Roman" panose="02020603050405020304" pitchFamily="18" charset="0"/>
              </a:rPr>
              <a:t>8 First, I thank my God through Jesus Christ for you all, because your faith is being proclaimed throughout the whole world. 9 For God, whom I serve in my spirit in the preaching of the gospel of His Son, is my witness as to how unceasingly I make mention of you, 10 always in my prayers making request, if perhaps now at last by the will of God I may succeed in coming to you. 11 For I long to see you so that I may impart some spiritual gift to you, that you may be established; 12 that is, that I may be encouraged together with you while among you, each of us by the other's faith, both yours and mine. </a:t>
            </a:r>
            <a:endParaRPr lang="en-US" sz="35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Romans 1:8-15</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86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a:solidFill>
                  <a:schemeClr val="tx1"/>
                </a:solidFill>
                <a:effectLst/>
                <a:latin typeface="Calibri" panose="020F0502020204030204" pitchFamily="34" charset="0"/>
                <a:ea typeface="Times New Roman" panose="02020603050405020304" pitchFamily="18" charset="0"/>
              </a:rPr>
              <a:t>13 I do not want you to be unaware, brethren, that often I have planned to come to you (and have been prevented so far) so that I may obtain some fruit among you also, even as among the rest of the Gentiles. 14 I am under obligation both to Greeks and to barbarians, both to the wise and to the foolish. 15 So, for my part, I am eager to preach the gospel to you also who are in Rome. </a:t>
            </a:r>
            <a:endParaRPr lang="en-US" sz="35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Romans 1:8-15</a:t>
            </a:r>
          </a:p>
        </p:txBody>
      </p:sp>
    </p:spTree>
    <p:extLst>
      <p:ext uri="{BB962C8B-B14F-4D97-AF65-F5344CB8AC3E}">
        <p14:creationId xmlns:p14="http://schemas.microsoft.com/office/powerpoint/2010/main" val="2055380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340615" y="1001268"/>
            <a:ext cx="1155611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a:solidFill>
                  <a:schemeClr val="tx1"/>
                </a:solidFill>
              </a:rPr>
              <a:t>The believer is a person of praise (1:8)</a:t>
            </a:r>
          </a:p>
          <a:p>
            <a:pPr marL="571500" lvl="0" indent="-571500">
              <a:buFont typeface="+mj-lt"/>
              <a:buAutoNum type="romanUcPeriod"/>
            </a:pPr>
            <a:r>
              <a:rPr lang="en-US" sz="3600" b="0" i="0">
                <a:solidFill>
                  <a:schemeClr val="tx1"/>
                </a:solidFill>
              </a:rPr>
              <a:t>The believer is a person of prayer (1:9-10)</a:t>
            </a:r>
          </a:p>
          <a:p>
            <a:pPr marL="571500" lvl="0" indent="-571500">
              <a:buFont typeface="+mj-lt"/>
              <a:buAutoNum type="romanUcPeriod"/>
            </a:pPr>
            <a:r>
              <a:rPr lang="en-US" sz="3600" b="0" i="0">
                <a:solidFill>
                  <a:schemeClr val="tx1"/>
                </a:solidFill>
              </a:rPr>
              <a:t>The believer is a person with a plan (1:11-13)</a:t>
            </a:r>
          </a:p>
          <a:p>
            <a:pPr marL="571500" indent="-571500">
              <a:buFont typeface="+mj-lt"/>
              <a:buAutoNum type="romanUcPeriod"/>
            </a:pPr>
            <a:r>
              <a:rPr lang="en-US" sz="3600" b="0" i="0">
                <a:solidFill>
                  <a:schemeClr val="tx1"/>
                </a:solidFill>
              </a:rPr>
              <a:t>The believer is a person with a passion (1:14-15)</a:t>
            </a:r>
            <a:endParaRPr lang="en-US" sz="3600" b="0" i="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a:latin typeface="Arial" panose="020B0604020202020204" pitchFamily="34" charset="0"/>
                <a:cs typeface="Arial" panose="020B0604020202020204" pitchFamily="34" charset="0"/>
              </a:rPr>
              <a:t>Outline of Romans 1:8-15</a:t>
            </a:r>
          </a:p>
        </p:txBody>
      </p:sp>
    </p:spTree>
    <p:extLst>
      <p:ext uri="{BB962C8B-B14F-4D97-AF65-F5344CB8AC3E}">
        <p14:creationId xmlns:p14="http://schemas.microsoft.com/office/powerpoint/2010/main" val="13715870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8500"/>
                            </p:stCondLst>
                            <p:childTnLst>
                              <p:par>
                                <p:cTn id="17" presetID="10" presetClass="entr" presetSubtype="0" fill="hold" grpId="0" nodeType="afterEffect">
                                  <p:stCondLst>
                                    <p:cond delay="7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4"/>
            </a:pPr>
            <a:r>
              <a:rPr lang="en-US"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with a passion (1:14-15)</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14 I am under obligation both to Greeks and to barbarians, both to the wise and to the foolish. 15 So, for my part, I am eager to preach the gospel to you also who are in Rome. </a:t>
            </a:r>
          </a:p>
          <a:p>
            <a:endPar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ctr"/>
            <a:r>
              <a:rPr lang="en-US" sz="2800" b="0" i="0" dirty="0">
                <a:solidFill>
                  <a:schemeClr val="tx1"/>
                </a:solidFill>
                <a:latin typeface="Arial" panose="020B0604020202020204" pitchFamily="34" charset="0"/>
              </a:rPr>
              <a:t>If you are a believer because of the gospel, </a:t>
            </a:r>
          </a:p>
          <a:p>
            <a:pPr algn="ctr"/>
            <a:r>
              <a:rPr lang="en-US" sz="2800" b="0" i="0" dirty="0">
                <a:solidFill>
                  <a:schemeClr val="tx1"/>
                </a:solidFill>
                <a:latin typeface="Arial" panose="020B0604020202020204" pitchFamily="34" charset="0"/>
              </a:rPr>
              <a:t>then you will possess and develop a passion to proclaim the gospel. </a:t>
            </a:r>
            <a:endParaRPr lang="en-US" sz="2800" b="0" i="0" dirty="0">
              <a:solidFill>
                <a:schemeClr val="tx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6646227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7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if I preach the gospel, I have nothing to boast of, for I am under compulsion; for woe is me if I do not preach the gospel.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9:16</a:t>
            </a:r>
          </a:p>
        </p:txBody>
      </p:sp>
    </p:spTree>
    <p:extLst>
      <p:ext uri="{BB962C8B-B14F-4D97-AF65-F5344CB8AC3E}">
        <p14:creationId xmlns:p14="http://schemas.microsoft.com/office/powerpoint/2010/main" val="48751229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What Makes a Believer Tick?</a:t>
            </a:r>
          </a:p>
        </p:txBody>
      </p:sp>
      <p:sp>
        <p:nvSpPr>
          <p:cNvPr id="2" name="Text Box 3">
            <a:extLst>
              <a:ext uri="{FF2B5EF4-FFF2-40B4-BE49-F238E27FC236}">
                <a16:creationId xmlns:a16="http://schemas.microsoft.com/office/drawing/2014/main" id="{4667E5B7-2E07-A65D-EAC9-47E3BBCFC93F}"/>
              </a:ext>
            </a:extLst>
          </p:cNvPr>
          <p:cNvSpPr txBox="1">
            <a:spLocks noChangeArrowheads="1"/>
          </p:cNvSpPr>
          <p:nvPr/>
        </p:nvSpPr>
        <p:spPr bwMode="auto">
          <a:xfrm>
            <a:off x="173038" y="915864"/>
            <a:ext cx="1201896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indent="-857250">
              <a:buFont typeface="+mj-lt"/>
              <a:buAutoNum type="romanUcPeriod" startAt="4"/>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The believer is a person with a passion (1:14-15)</a:t>
            </a:r>
          </a:p>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14 I am under obligation both to Greeks and to barbarians, both to the wise and to the foolish. 15 So, for my part, I am eager to preach the gospel to you also who are in Rome. </a:t>
            </a:r>
          </a:p>
          <a:p>
            <a:endPar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600200" lvl="1" indent="-857250">
              <a:buFont typeface="+mj-lt"/>
              <a:buAutoNum type="alphaUcPeriod"/>
            </a:pPr>
            <a:r>
              <a:rPr lang="en-US" sz="3600" i="0" dirty="0">
                <a:solidFill>
                  <a:schemeClr val="tx1"/>
                </a:solidFill>
                <a:latin typeface="Calibri" panose="020F0502020204030204" pitchFamily="34" charset="0"/>
                <a:ea typeface="Calibri" panose="020F0502020204030204" pitchFamily="34" charset="0"/>
                <a:cs typeface="Calibri" panose="020F0502020204030204" pitchFamily="34" charset="0"/>
              </a:rPr>
              <a:t>Paul’s debt (14) </a:t>
            </a:r>
            <a:endPar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134872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286269"/>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000" i="0" dirty="0">
                <a:solidFill>
                  <a:schemeClr val="tx1"/>
                </a:solidFill>
                <a:latin typeface="Arial" panose="020B0604020202020204" pitchFamily="34" charset="0"/>
                <a:ea typeface="Times New Roman" panose="02020603050405020304" pitchFamily="18" charset="0"/>
              </a:rPr>
              <a:t>Paul</a:t>
            </a:r>
            <a:r>
              <a:rPr lang="en-US" sz="4000" b="1" i="0" dirty="0">
                <a:solidFill>
                  <a:schemeClr val="tx1"/>
                </a:solidFill>
                <a:effectLst/>
                <a:latin typeface="Arial" panose="020B0604020202020204" pitchFamily="34" charset="0"/>
                <a:ea typeface="Times New Roman" panose="02020603050405020304" pitchFamily="18" charset="0"/>
              </a:rPr>
              <a:t> existed by the grace of God</a:t>
            </a:r>
          </a:p>
          <a:p>
            <a:pPr marL="0" marR="0" algn="ctr">
              <a:spcBef>
                <a:spcPts val="0"/>
              </a:spcBef>
              <a:spcAft>
                <a:spcPts val="0"/>
              </a:spcAft>
            </a:pPr>
            <a:r>
              <a:rPr lang="en-US" sz="4000" b="1" i="0" dirty="0">
                <a:solidFill>
                  <a:schemeClr val="tx1"/>
                </a:solidFill>
                <a:effectLst/>
                <a:latin typeface="Arial" panose="020B0604020202020204" pitchFamily="34" charset="0"/>
                <a:ea typeface="Times New Roman" panose="02020603050405020304" pitchFamily="18" charset="0"/>
              </a:rPr>
              <a:t>to proclaim the gospel of God </a:t>
            </a:r>
          </a:p>
          <a:p>
            <a:pPr marL="0" marR="0" algn="ctr">
              <a:spcBef>
                <a:spcPts val="0"/>
              </a:spcBef>
              <a:spcAft>
                <a:spcPts val="0"/>
              </a:spcAft>
            </a:pPr>
            <a:r>
              <a:rPr lang="en-US" sz="4000" b="1" i="0" dirty="0">
                <a:solidFill>
                  <a:schemeClr val="tx1"/>
                </a:solidFill>
                <a:effectLst/>
                <a:latin typeface="Arial" panose="020B0604020202020204" pitchFamily="34" charset="0"/>
                <a:ea typeface="Times New Roman" panose="02020603050405020304" pitchFamily="18" charset="0"/>
              </a:rPr>
              <a:t>for the glory of God.</a:t>
            </a:r>
            <a:r>
              <a:rPr lang="en-US" sz="4000" i="0" dirty="0">
                <a:solidFill>
                  <a:schemeClr val="tx1"/>
                </a:solidFill>
                <a:effectLst/>
                <a:latin typeface="Arial" panose="020B0604020202020204" pitchFamily="34" charset="0"/>
                <a:ea typeface="Times New Roman" panose="02020603050405020304" pitchFamily="18" charset="0"/>
              </a:rPr>
              <a:t> </a:t>
            </a:r>
            <a:endParaRPr lang="en-US" sz="40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Paul’s Passion/Purpose</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14033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550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286269"/>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a:r>
              <a:rPr lang="en-US" sz="4000" dirty="0">
                <a:solidFill>
                  <a:schemeClr val="tx1"/>
                </a:solidFill>
                <a:latin typeface="Arial" panose="020B0604020202020204" pitchFamily="34" charset="0"/>
              </a:rPr>
              <a:t>The grace of God that leads to salvation</a:t>
            </a:r>
          </a:p>
          <a:p>
            <a:pPr algn="ctr"/>
            <a:r>
              <a:rPr lang="en-US" sz="4000" dirty="0">
                <a:solidFill>
                  <a:schemeClr val="tx1"/>
                </a:solidFill>
                <a:latin typeface="Arial" panose="020B0604020202020204" pitchFamily="34" charset="0"/>
              </a:rPr>
              <a:t>does not produce debt. </a:t>
            </a:r>
            <a:endParaRPr lang="en-US" sz="4000" b="0" i="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God’s Grace</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971523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51</TotalTime>
  <Words>1101</Words>
  <Application>Microsoft Office PowerPoint</Application>
  <PresentationFormat>Widescreen</PresentationFormat>
  <Paragraphs>60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Abadi</vt:lpstr>
      <vt:lpstr>Arial</vt:lpstr>
      <vt:lpstr>Avenir Next LT Pro Light</vt:lpstr>
      <vt:lpstr>Bookman Old Style</vt:lpstr>
      <vt:lpstr>Calibri</vt:lpstr>
      <vt:lpstr>Century Gothic</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cp:revision>
  <dcterms:created xsi:type="dcterms:W3CDTF">2022-12-30T16:15:56Z</dcterms:created>
  <dcterms:modified xsi:type="dcterms:W3CDTF">2023-12-16T17:14:37Z</dcterms:modified>
</cp:coreProperties>
</file>